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8"/>
  </p:notesMasterIdLst>
  <p:sldIdLst>
    <p:sldId id="685" r:id="rId2"/>
    <p:sldId id="696" r:id="rId3"/>
    <p:sldId id="695" r:id="rId4"/>
    <p:sldId id="698" r:id="rId5"/>
    <p:sldId id="694" r:id="rId6"/>
    <p:sldId id="697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583288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节、</a:t>
            </a:r>
            <a:r>
              <a:rPr lang="zh-CN" altLang="en-US" dirty="0"/>
              <a:t>日期时间</a:t>
            </a:r>
            <a:r>
              <a:rPr lang="zh-CN" altLang="en-US" dirty="0" smtClean="0"/>
              <a:t>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en-US" altLang="zh-CN" sz="2000" dirty="0" err="1" smtClean="0"/>
              <a:t>sysdate</a:t>
            </a:r>
            <a:r>
              <a:rPr lang="en-US" altLang="zh-CN" sz="2000" dirty="0" smtClean="0"/>
              <a:t>()</a:t>
            </a:r>
          </a:p>
          <a:p>
            <a:r>
              <a:rPr lang="zh-CN" altLang="en-US" sz="2000" dirty="0" smtClean="0"/>
              <a:t>返回系统当前日期和时间。</a:t>
            </a:r>
            <a:endParaRPr lang="en-US" altLang="zh-CN" sz="2000" dirty="0" smtClean="0"/>
          </a:p>
          <a:p>
            <a:r>
              <a:rPr lang="en-US" altLang="zh-CN" sz="2000" dirty="0"/>
              <a:t>select SYSDATE</a:t>
            </a:r>
            <a:r>
              <a:rPr lang="en-US" altLang="zh-CN" sz="2000" dirty="0" smtClean="0"/>
              <a:t>();</a:t>
            </a:r>
          </a:p>
          <a:p>
            <a:r>
              <a:rPr lang="zh-CN" altLang="en-US" sz="2000" dirty="0" smtClean="0"/>
              <a:t>也可以用</a:t>
            </a:r>
            <a:r>
              <a:rPr lang="en-US" altLang="zh-CN" sz="2000" dirty="0" smtClean="0"/>
              <a:t>now()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en-US" altLang="zh-CN" sz="2000" dirty="0"/>
              <a:t>CURDATE</a:t>
            </a:r>
            <a:r>
              <a:rPr lang="en-US" altLang="zh-CN" sz="2000" dirty="0" smtClean="0"/>
              <a:t>()</a:t>
            </a:r>
          </a:p>
          <a:p>
            <a:r>
              <a:rPr lang="zh-CN" altLang="en-US" sz="2000" dirty="0" smtClean="0"/>
              <a:t>返回系统当前日期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</a:t>
            </a:r>
            <a:r>
              <a:rPr lang="en-US" altLang="zh-CN" sz="2000" dirty="0"/>
              <a:t>CURTIME</a:t>
            </a:r>
            <a:r>
              <a:rPr lang="en-US" altLang="zh-CN" sz="2000" dirty="0" smtClean="0"/>
              <a:t>()</a:t>
            </a:r>
          </a:p>
          <a:p>
            <a:r>
              <a:rPr lang="zh-CN" altLang="en-US" sz="2000" dirty="0"/>
              <a:t>返回系统</a:t>
            </a:r>
            <a:r>
              <a:rPr lang="zh-CN" altLang="en-US" sz="2000" dirty="0" smtClean="0"/>
              <a:t>当前时间</a:t>
            </a:r>
            <a:endParaRPr lang="en-US" altLang="zh-CN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049810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260648"/>
            <a:ext cx="7459762" cy="5882996"/>
          </a:xfrm>
        </p:spPr>
        <p:txBody>
          <a:bodyPr/>
          <a:lstStyle/>
          <a:p>
            <a:r>
              <a:rPr lang="en-US" altLang="zh-CN" sz="1800" dirty="0" smtClean="0"/>
              <a:t>4</a:t>
            </a:r>
            <a:r>
              <a:rPr lang="zh-CN" altLang="en-US" sz="1800" dirty="0" smtClean="0"/>
              <a:t>、</a:t>
            </a:r>
            <a:r>
              <a:rPr lang="zh-CN" altLang="en-US" sz="1800" dirty="0"/>
              <a:t>	</a:t>
            </a:r>
            <a:r>
              <a:rPr lang="en-US" altLang="zh-CN" sz="1800" dirty="0"/>
              <a:t>year(</a:t>
            </a:r>
            <a:r>
              <a:rPr lang="zh-CN" altLang="en-US" sz="1800" dirty="0"/>
              <a:t>日期</a:t>
            </a:r>
            <a:r>
              <a:rPr lang="en-US" altLang="zh-CN" sz="1800" dirty="0"/>
              <a:t>)</a:t>
            </a:r>
          </a:p>
          <a:p>
            <a:r>
              <a:rPr lang="zh-CN" altLang="en-US" sz="1800" dirty="0"/>
              <a:t>返回日期中的年</a:t>
            </a:r>
            <a:r>
              <a:rPr lang="en-US" altLang="zh-CN" sz="1800" dirty="0"/>
              <a:t>, </a:t>
            </a:r>
            <a:r>
              <a:rPr lang="zh-CN" altLang="en-US" sz="1800" dirty="0"/>
              <a:t>是整数</a:t>
            </a:r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</a:t>
            </a:r>
            <a:r>
              <a:rPr lang="en-US" altLang="zh-CN" sz="1800" dirty="0" smtClean="0"/>
              <a:t>year(now())</a:t>
            </a:r>
            <a:endParaRPr lang="en-US" altLang="zh-CN" sz="1800" dirty="0"/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year('2002-12-10')</a:t>
            </a:r>
          </a:p>
          <a:p>
            <a:endParaRPr lang="en-US" altLang="zh-CN" sz="1800" dirty="0"/>
          </a:p>
          <a:p>
            <a:r>
              <a:rPr lang="en-US" altLang="zh-CN" sz="1800" dirty="0" smtClean="0"/>
              <a:t>5</a:t>
            </a:r>
            <a:r>
              <a:rPr lang="zh-CN" altLang="en-US" sz="1800" dirty="0" smtClean="0"/>
              <a:t>、</a:t>
            </a:r>
            <a:r>
              <a:rPr lang="zh-CN" altLang="en-US" sz="1800" dirty="0"/>
              <a:t>	</a:t>
            </a:r>
            <a:r>
              <a:rPr lang="en-US" altLang="zh-CN" sz="1800" dirty="0"/>
              <a:t>month(</a:t>
            </a:r>
            <a:r>
              <a:rPr lang="zh-CN" altLang="en-US" sz="1800" dirty="0"/>
              <a:t>日期</a:t>
            </a:r>
            <a:r>
              <a:rPr lang="en-US" altLang="zh-CN" sz="1800" dirty="0"/>
              <a:t>)</a:t>
            </a:r>
          </a:p>
          <a:p>
            <a:r>
              <a:rPr lang="zh-CN" altLang="en-US" sz="1800" dirty="0"/>
              <a:t>返回日期中的月，是整数</a:t>
            </a:r>
            <a:r>
              <a:rPr lang="en-US" altLang="zh-CN" sz="1800" dirty="0"/>
              <a:t>,     </a:t>
            </a:r>
            <a:r>
              <a:rPr lang="zh-CN" altLang="en-US" sz="1800" dirty="0"/>
              <a:t>范围</a:t>
            </a:r>
            <a:r>
              <a:rPr lang="en-US" altLang="zh-CN" sz="1800" dirty="0"/>
              <a:t>1--12</a:t>
            </a:r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</a:t>
            </a:r>
            <a:r>
              <a:rPr lang="en-US" altLang="zh-CN" sz="1800" dirty="0" smtClean="0"/>
              <a:t>month(now())</a:t>
            </a:r>
            <a:endParaRPr lang="en-US" altLang="zh-CN" sz="1800" dirty="0"/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month('2002-12-10</a:t>
            </a:r>
            <a:r>
              <a:rPr lang="en-US" altLang="zh-CN" sz="1800" dirty="0" smtClean="0"/>
              <a:t>')</a:t>
            </a:r>
          </a:p>
          <a:p>
            <a:endParaRPr lang="en-US" altLang="zh-CN" sz="1800" dirty="0"/>
          </a:p>
          <a:p>
            <a:r>
              <a:rPr lang="en-US" altLang="zh-CN" sz="1800" dirty="0" smtClean="0"/>
              <a:t>6. </a:t>
            </a:r>
            <a:r>
              <a:rPr lang="en-US" altLang="zh-CN" sz="1800" dirty="0"/>
              <a:t>day</a:t>
            </a:r>
            <a:r>
              <a:rPr lang="zh-CN" altLang="en-US" sz="1800" dirty="0"/>
              <a:t>（日期）</a:t>
            </a:r>
          </a:p>
          <a:p>
            <a:r>
              <a:rPr lang="zh-CN" altLang="en-US" sz="1800" dirty="0"/>
              <a:t>返回日期中的日，是整数，  范围：</a:t>
            </a:r>
            <a:r>
              <a:rPr lang="en-US" altLang="zh-CN" sz="1800" dirty="0"/>
              <a:t>1---31</a:t>
            </a:r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</a:t>
            </a:r>
            <a:r>
              <a:rPr lang="en-US" altLang="zh-CN" sz="1800" dirty="0" smtClean="0"/>
              <a:t>day(now())</a:t>
            </a:r>
            <a:endParaRPr lang="en-US" altLang="zh-CN" sz="1800" dirty="0"/>
          </a:p>
          <a:p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	</a:t>
            </a:r>
            <a:r>
              <a:rPr lang="en-US" altLang="zh-CN" sz="1800" dirty="0"/>
              <a:t>select  day('2002-12-10')</a:t>
            </a:r>
          </a:p>
          <a:p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75283127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6120680"/>
          </a:xfrm>
        </p:spPr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、</a:t>
            </a:r>
            <a:r>
              <a:rPr lang="en-US" altLang="zh-CN" dirty="0" smtClean="0"/>
              <a:t>hour(</a:t>
            </a:r>
            <a:r>
              <a:rPr lang="zh-CN" altLang="en-US" dirty="0" smtClean="0"/>
              <a:t>日期时间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返回日期时间中的小时，范围</a:t>
            </a:r>
            <a:r>
              <a:rPr lang="en-US" altLang="zh-CN" dirty="0" smtClean="0"/>
              <a:t>0--23</a:t>
            </a:r>
          </a:p>
          <a:p>
            <a:r>
              <a:rPr lang="en-US" altLang="zh-CN" dirty="0"/>
              <a:t>select HOUR(now</a:t>
            </a:r>
            <a:r>
              <a:rPr lang="en-US" altLang="zh-CN" dirty="0" smtClean="0"/>
              <a:t>());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8</a:t>
            </a:r>
            <a:r>
              <a:rPr lang="zh-CN" altLang="en-US" dirty="0" smtClean="0"/>
              <a:t>、</a:t>
            </a:r>
            <a:r>
              <a:rPr lang="en-US" altLang="zh-CN" dirty="0"/>
              <a:t>MINUTE</a:t>
            </a:r>
            <a:r>
              <a:rPr lang="en-US" altLang="zh-CN" dirty="0" smtClean="0"/>
              <a:t>(</a:t>
            </a:r>
            <a:r>
              <a:rPr lang="zh-CN" altLang="en-US" dirty="0"/>
              <a:t>日期时间</a:t>
            </a:r>
            <a:r>
              <a:rPr lang="en-US" altLang="zh-CN" dirty="0" smtClean="0"/>
              <a:t>)</a:t>
            </a:r>
          </a:p>
          <a:p>
            <a:r>
              <a:rPr lang="zh-CN" altLang="en-US" dirty="0"/>
              <a:t>返回日期时间中的分钟，</a:t>
            </a:r>
            <a:r>
              <a:rPr lang="zh-CN" altLang="en-US" dirty="0" smtClean="0"/>
              <a:t>范围</a:t>
            </a:r>
            <a:r>
              <a:rPr lang="en-US" altLang="zh-CN" dirty="0" smtClean="0"/>
              <a:t>0--59</a:t>
            </a:r>
          </a:p>
          <a:p>
            <a:r>
              <a:rPr lang="en-US" altLang="zh-CN" dirty="0"/>
              <a:t>select MINUTE(now</a:t>
            </a:r>
            <a:r>
              <a:rPr lang="en-US" altLang="zh-CN" dirty="0" smtClean="0"/>
              <a:t>());</a:t>
            </a:r>
          </a:p>
          <a:p>
            <a:endParaRPr lang="en-US" altLang="zh-CN" dirty="0"/>
          </a:p>
          <a:p>
            <a:r>
              <a:rPr lang="en-US" altLang="zh-CN" dirty="0" smtClean="0"/>
              <a:t>9</a:t>
            </a:r>
            <a:r>
              <a:rPr lang="zh-CN" altLang="en-US" dirty="0" smtClean="0"/>
              <a:t>、</a:t>
            </a:r>
            <a:r>
              <a:rPr lang="en-US" altLang="zh-CN" dirty="0"/>
              <a:t>SECOND</a:t>
            </a:r>
            <a:r>
              <a:rPr lang="en-US" altLang="zh-CN" dirty="0" smtClean="0"/>
              <a:t>(</a:t>
            </a:r>
            <a:r>
              <a:rPr lang="zh-CN" altLang="en-US" dirty="0"/>
              <a:t>日期时间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r>
              <a:rPr lang="zh-CN" altLang="en-US" dirty="0"/>
              <a:t>返回日期时间中的秒，</a:t>
            </a:r>
            <a:r>
              <a:rPr lang="zh-CN" altLang="en-US" dirty="0" smtClean="0"/>
              <a:t>范围</a:t>
            </a:r>
            <a:r>
              <a:rPr lang="en-US" altLang="zh-CN" dirty="0" smtClean="0"/>
              <a:t>0--59</a:t>
            </a:r>
          </a:p>
          <a:p>
            <a:r>
              <a:rPr lang="en-US" altLang="zh-CN" dirty="0"/>
              <a:t>select SECOND(now());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451913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620688"/>
            <a:ext cx="7632848" cy="5522956"/>
          </a:xfrm>
        </p:spPr>
        <p:txBody>
          <a:bodyPr/>
          <a:lstStyle/>
          <a:p>
            <a:r>
              <a:rPr lang="en-US" altLang="zh-CN" dirty="0" smtClean="0"/>
              <a:t>10</a:t>
            </a:r>
            <a:r>
              <a:rPr lang="zh-CN" altLang="en-US" dirty="0" smtClean="0"/>
              <a:t>、</a:t>
            </a:r>
            <a:r>
              <a:rPr lang="en-US" altLang="zh-CN" dirty="0" smtClean="0"/>
              <a:t>extract(</a:t>
            </a:r>
            <a:r>
              <a:rPr lang="zh-CN" altLang="en-US" dirty="0" smtClean="0"/>
              <a:t>类型</a:t>
            </a:r>
            <a:r>
              <a:rPr lang="en-US" altLang="zh-CN" dirty="0" smtClean="0"/>
              <a:t> </a:t>
            </a:r>
            <a:r>
              <a:rPr lang="en-US" altLang="zh-CN" dirty="0"/>
              <a:t>from </a:t>
            </a:r>
            <a:r>
              <a:rPr lang="zh-CN" altLang="en-US" dirty="0" smtClean="0"/>
              <a:t>日期时间</a:t>
            </a:r>
            <a:r>
              <a:rPr lang="en-US" altLang="zh-CN" dirty="0" smtClean="0"/>
              <a:t>);</a:t>
            </a:r>
          </a:p>
          <a:p>
            <a:r>
              <a:rPr lang="zh-CN" altLang="en-US" dirty="0" smtClean="0"/>
              <a:t>返回日期时间中，指定类型的值。</a:t>
            </a:r>
            <a:endParaRPr lang="en-US" altLang="zh-CN" dirty="0" smtClean="0"/>
          </a:p>
          <a:p>
            <a:r>
              <a:rPr lang="zh-CN" altLang="en-US" dirty="0" smtClean="0"/>
              <a:t>类型：年、月、日、时、分、秒等的英文。</a:t>
            </a:r>
            <a:endParaRPr lang="en-US" altLang="zh-CN" dirty="0" smtClean="0"/>
          </a:p>
          <a:p>
            <a:r>
              <a:rPr lang="en-US" altLang="zh-CN" dirty="0"/>
              <a:t>select extract(year from now());</a:t>
            </a:r>
          </a:p>
          <a:p>
            <a:r>
              <a:rPr lang="en-US" altLang="zh-CN" dirty="0"/>
              <a:t>select </a:t>
            </a:r>
            <a:r>
              <a:rPr lang="en-US" altLang="zh-CN" dirty="0" smtClean="0"/>
              <a:t>extract(month </a:t>
            </a:r>
            <a:r>
              <a:rPr lang="en-US" altLang="zh-CN" dirty="0"/>
              <a:t>from now</a:t>
            </a:r>
            <a:r>
              <a:rPr lang="en-US" altLang="zh-CN" dirty="0" smtClean="0"/>
              <a:t>());</a:t>
            </a:r>
          </a:p>
          <a:p>
            <a:endParaRPr lang="en-US" altLang="zh-CN" dirty="0" smtClean="0"/>
          </a:p>
          <a:p>
            <a:r>
              <a:rPr lang="en-US" altLang="zh-CN" dirty="0"/>
              <a:t>type</a:t>
            </a:r>
            <a:r>
              <a:rPr lang="zh-CN" altLang="en-US" dirty="0"/>
              <a:t>可取值为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en-US" altLang="zh-CN" sz="1800" dirty="0" smtClean="0"/>
              <a:t>SECOND\MINUTE\HOUR\DAY\WEEK \MONTH\QUARTER\YEAR</a:t>
            </a:r>
            <a:r>
              <a:rPr lang="zh-CN" altLang="en-US" sz="1800" dirty="0" smtClean="0"/>
              <a:t>等</a:t>
            </a:r>
            <a:endParaRPr lang="en-US" altLang="zh-CN" sz="1800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8016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en-US" altLang="zh-CN" dirty="0" smtClean="0"/>
              <a:t>11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datediff</a:t>
            </a:r>
            <a:r>
              <a:rPr lang="en-US" altLang="zh-CN" dirty="0" smtClean="0"/>
              <a:t>(</a:t>
            </a:r>
            <a:r>
              <a:rPr lang="zh-CN" altLang="en-US" dirty="0" smtClean="0"/>
              <a:t>日期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，日期</a:t>
            </a:r>
            <a:r>
              <a:rPr lang="en-US" altLang="zh-CN" dirty="0" smtClean="0"/>
              <a:t>2)</a:t>
            </a:r>
          </a:p>
          <a:p>
            <a:r>
              <a:rPr lang="zh-CN" altLang="en-US" dirty="0" smtClean="0"/>
              <a:t>返回日期</a:t>
            </a:r>
            <a:r>
              <a:rPr lang="en-US" altLang="zh-CN" dirty="0" smtClean="0"/>
              <a:t>1</a:t>
            </a:r>
            <a:r>
              <a:rPr lang="zh-CN" altLang="en-US" dirty="0" smtClean="0"/>
              <a:t>与日期</a:t>
            </a:r>
            <a:r>
              <a:rPr lang="en-US" altLang="zh-CN" dirty="0" smtClean="0"/>
              <a:t>2</a:t>
            </a:r>
            <a:r>
              <a:rPr lang="zh-CN" altLang="en-US" dirty="0" smtClean="0"/>
              <a:t>之间相差的天数。（大的在前）</a:t>
            </a:r>
            <a:endParaRPr lang="en-US" altLang="zh-CN" dirty="0" smtClean="0"/>
          </a:p>
          <a:p>
            <a:r>
              <a:rPr lang="en-US" altLang="zh-CN" dirty="0"/>
              <a:t>select </a:t>
            </a:r>
            <a:r>
              <a:rPr lang="en-US" altLang="zh-CN" dirty="0" err="1"/>
              <a:t>datediff</a:t>
            </a:r>
            <a:r>
              <a:rPr lang="en-US" altLang="zh-CN" dirty="0"/>
              <a:t>(now(),'2023-10-1</a:t>
            </a:r>
            <a:r>
              <a:rPr lang="en-US" altLang="zh-CN" dirty="0" smtClean="0"/>
              <a:t>');</a:t>
            </a:r>
          </a:p>
          <a:p>
            <a:endParaRPr lang="en-US" altLang="zh-CN" dirty="0"/>
          </a:p>
          <a:p>
            <a:r>
              <a:rPr lang="en-US" altLang="zh-CN" dirty="0" smtClean="0"/>
              <a:t>12</a:t>
            </a:r>
            <a:r>
              <a:rPr lang="zh-CN" altLang="en-US" dirty="0" smtClean="0"/>
              <a:t>、</a:t>
            </a:r>
            <a:r>
              <a:rPr lang="en-US" altLang="zh-CN" dirty="0"/>
              <a:t>DATE_ADD</a:t>
            </a:r>
            <a:r>
              <a:rPr lang="en-US" altLang="zh-CN" dirty="0" smtClean="0"/>
              <a:t>(</a:t>
            </a:r>
            <a:r>
              <a:rPr lang="zh-CN" altLang="en-US" dirty="0" smtClean="0"/>
              <a:t>日期</a:t>
            </a:r>
            <a:r>
              <a:rPr lang="en-US" altLang="zh-CN" dirty="0" smtClean="0"/>
              <a:t>1,INTERVAL n </a:t>
            </a:r>
            <a:r>
              <a:rPr lang="zh-CN" altLang="en-US" dirty="0" smtClean="0"/>
              <a:t>类型</a:t>
            </a:r>
            <a:r>
              <a:rPr lang="en-US" altLang="zh-CN" dirty="0" smtClean="0"/>
              <a:t>);</a:t>
            </a:r>
          </a:p>
          <a:p>
            <a:r>
              <a:rPr lang="zh-CN" altLang="en-US" dirty="0"/>
              <a:t>返回</a:t>
            </a:r>
            <a:r>
              <a:rPr lang="zh-CN" altLang="en-US" dirty="0" smtClean="0"/>
              <a:t>日期</a:t>
            </a:r>
            <a:r>
              <a:rPr lang="en-US" altLang="zh-CN" dirty="0" smtClean="0"/>
              <a:t>1</a:t>
            </a:r>
            <a:r>
              <a:rPr lang="zh-CN" altLang="en-US" dirty="0" smtClean="0"/>
              <a:t>加上指定类型的</a:t>
            </a:r>
            <a:r>
              <a:rPr lang="en-US" altLang="zh-CN" dirty="0" smtClean="0"/>
              <a:t>n</a:t>
            </a:r>
            <a:r>
              <a:rPr lang="zh-CN" altLang="en-US" dirty="0" smtClean="0"/>
              <a:t>值后，得到的新日期。</a:t>
            </a:r>
            <a:endParaRPr lang="en-US" altLang="zh-CN" dirty="0" smtClean="0"/>
          </a:p>
          <a:p>
            <a:r>
              <a:rPr lang="zh-CN" altLang="en-US" dirty="0" smtClean="0"/>
              <a:t>如：当前时间加</a:t>
            </a:r>
            <a:r>
              <a:rPr lang="en-US" altLang="zh-CN" dirty="0" smtClean="0"/>
              <a:t>2</a:t>
            </a:r>
            <a:r>
              <a:rPr lang="zh-CN" altLang="en-US" dirty="0" smtClean="0"/>
              <a:t>年后的时间。</a:t>
            </a:r>
            <a:endParaRPr lang="en-US" altLang="zh-CN" dirty="0" smtClean="0"/>
          </a:p>
          <a:p>
            <a:r>
              <a:rPr lang="en-US" altLang="zh-CN" dirty="0"/>
              <a:t>select DATE_ADD(now(),INTERVAL 2 year</a:t>
            </a:r>
            <a:r>
              <a:rPr lang="en-US" altLang="zh-CN" dirty="0" smtClean="0"/>
              <a:t>);</a:t>
            </a:r>
          </a:p>
          <a:p>
            <a:r>
              <a:rPr lang="zh-CN" altLang="en-US" dirty="0"/>
              <a:t>类型</a:t>
            </a:r>
            <a:r>
              <a:rPr lang="zh-CN" altLang="en-US" dirty="0" smtClean="0"/>
              <a:t>可</a:t>
            </a:r>
            <a:r>
              <a:rPr lang="zh-CN" altLang="en-US" dirty="0"/>
              <a:t>取值为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SECOND\MINUTE\HOUR\DAY\WEEK </a:t>
            </a:r>
            <a:r>
              <a:rPr lang="en-US" altLang="zh-CN" dirty="0"/>
              <a:t>\MONTH\QUARTER\YEAR</a:t>
            </a:r>
            <a:r>
              <a:rPr lang="zh-CN" altLang="en-US" dirty="0"/>
              <a:t>等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628582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en-US" altLang="zh-CN" dirty="0" smtClean="0"/>
              <a:t>13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DATE_sub</a:t>
            </a:r>
            <a:r>
              <a:rPr lang="en-US" altLang="zh-CN" dirty="0" smtClean="0"/>
              <a:t>(</a:t>
            </a:r>
            <a:r>
              <a:rPr lang="zh-CN" altLang="en-US" dirty="0"/>
              <a:t>日期</a:t>
            </a:r>
            <a:r>
              <a:rPr lang="en-US" altLang="zh-CN" dirty="0"/>
              <a:t>1,INTERVAL n </a:t>
            </a:r>
            <a:r>
              <a:rPr lang="zh-CN" altLang="en-US" dirty="0"/>
              <a:t>类型</a:t>
            </a:r>
            <a:r>
              <a:rPr lang="en-US" altLang="zh-CN" dirty="0"/>
              <a:t>);</a:t>
            </a:r>
          </a:p>
          <a:p>
            <a:r>
              <a:rPr lang="zh-CN" altLang="en-US" dirty="0"/>
              <a:t>返回日期</a:t>
            </a:r>
            <a:r>
              <a:rPr lang="en-US" altLang="zh-CN" dirty="0" smtClean="0"/>
              <a:t>1</a:t>
            </a:r>
            <a:r>
              <a:rPr lang="zh-CN" altLang="en-US" dirty="0" smtClean="0"/>
              <a:t>减去指定</a:t>
            </a:r>
            <a:r>
              <a:rPr lang="zh-CN" altLang="en-US" dirty="0"/>
              <a:t>类型的</a:t>
            </a:r>
            <a:r>
              <a:rPr lang="en-US" altLang="zh-CN" dirty="0" smtClean="0"/>
              <a:t>n</a:t>
            </a:r>
            <a:r>
              <a:rPr lang="zh-CN" altLang="en-US" dirty="0" smtClean="0"/>
              <a:t>值后</a:t>
            </a:r>
            <a:r>
              <a:rPr lang="zh-CN" altLang="en-US" dirty="0"/>
              <a:t>，得到的新日期。</a:t>
            </a:r>
          </a:p>
          <a:p>
            <a:r>
              <a:rPr lang="zh-CN" altLang="en-US" dirty="0"/>
              <a:t>如：当前</a:t>
            </a:r>
            <a:r>
              <a:rPr lang="zh-CN" altLang="en-US" dirty="0" smtClean="0"/>
              <a:t>时间</a:t>
            </a:r>
            <a:r>
              <a:rPr lang="zh-CN" altLang="en-US" dirty="0"/>
              <a:t>减</a:t>
            </a:r>
            <a:r>
              <a:rPr lang="en-US" altLang="zh-CN" dirty="0" smtClean="0"/>
              <a:t>2</a:t>
            </a:r>
            <a:r>
              <a:rPr lang="zh-CN" altLang="en-US" dirty="0"/>
              <a:t>年后的时间。</a:t>
            </a:r>
          </a:p>
          <a:p>
            <a:r>
              <a:rPr lang="en-US" altLang="zh-CN" dirty="0"/>
              <a:t>select </a:t>
            </a:r>
            <a:r>
              <a:rPr lang="en-US" altLang="zh-CN" dirty="0" err="1" smtClean="0"/>
              <a:t>DATE_sub</a:t>
            </a:r>
            <a:r>
              <a:rPr lang="en-US" altLang="zh-CN" dirty="0" smtClean="0"/>
              <a:t>(now</a:t>
            </a:r>
            <a:r>
              <a:rPr lang="en-US" altLang="zh-CN" dirty="0"/>
              <a:t>(),INTERVAL 2 year);</a:t>
            </a:r>
          </a:p>
          <a:p>
            <a:r>
              <a:rPr lang="zh-CN" altLang="en-US" dirty="0"/>
              <a:t>类型可取值为：</a:t>
            </a:r>
            <a:r>
              <a:rPr lang="en-US" altLang="zh-CN" dirty="0"/>
              <a:t>SECOND\MINUTE\HOUR\DAY\WEEK \MONTH\QUARTER\YEAR</a:t>
            </a:r>
            <a:r>
              <a:rPr lang="zh-CN" altLang="en-US" dirty="0"/>
              <a:t>等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409817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299</Words>
  <Application>Microsoft Office PowerPoint</Application>
  <PresentationFormat>全屏显示(4:3)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7_MS_PPTBrainstorm_TP01018437</vt:lpstr>
      <vt:lpstr>第3节、日期时间函数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477</cp:revision>
  <dcterms:created xsi:type="dcterms:W3CDTF">2023-09-01T01:54:43Z</dcterms:created>
  <dcterms:modified xsi:type="dcterms:W3CDTF">2024-09-25T00:59:49Z</dcterms:modified>
</cp:coreProperties>
</file>